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League Spartan" panose="020B0604020202020204" charset="0"/>
      <p:regular r:id="rId7"/>
    </p:embeddedFont>
    <p:embeddedFont>
      <p:font typeface="Open Sans Light" panose="020B0306030504020204" pitchFamily="34" charset="0"/>
      <p:regular r:id="rId8"/>
    </p:embeddedFont>
    <p:embeddedFont>
      <p:font typeface="Space Mono" panose="020B0604020202020204" charset="0"/>
      <p:regular r:id="rId9"/>
    </p:embeddedFont>
    <p:embeddedFont>
      <p:font typeface="Space Mono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26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560000" cy="1890000"/>
            <a:chOff x="0" y="0"/>
            <a:chExt cx="2709333" cy="677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3" cy="677333"/>
            </a:xfrm>
            <a:custGeom>
              <a:avLst/>
              <a:gdLst/>
              <a:ahLst/>
              <a:cxnLst/>
              <a:rect l="l" t="t" r="r" b="b"/>
              <a:pathLst>
                <a:path w="2709333" h="677333">
                  <a:moveTo>
                    <a:pt x="0" y="0"/>
                  </a:moveTo>
                  <a:lnTo>
                    <a:pt x="2709333" y="0"/>
                  </a:lnTo>
                  <a:lnTo>
                    <a:pt x="2709333" y="677333"/>
                  </a:lnTo>
                  <a:lnTo>
                    <a:pt x="0" y="677333"/>
                  </a:lnTo>
                  <a:close/>
                </a:path>
              </a:pathLst>
            </a:custGeom>
            <a:solidFill>
              <a:srgbClr val="495B7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10234337"/>
            <a:ext cx="7560000" cy="457663"/>
            <a:chOff x="0" y="0"/>
            <a:chExt cx="2709333" cy="1640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09333" cy="164016"/>
            </a:xfrm>
            <a:custGeom>
              <a:avLst/>
              <a:gdLst/>
              <a:ahLst/>
              <a:cxnLst/>
              <a:rect l="l" t="t" r="r" b="b"/>
              <a:pathLst>
                <a:path w="2709333" h="164016">
                  <a:moveTo>
                    <a:pt x="0" y="0"/>
                  </a:moveTo>
                  <a:lnTo>
                    <a:pt x="2709333" y="0"/>
                  </a:lnTo>
                  <a:lnTo>
                    <a:pt x="2709333" y="164016"/>
                  </a:lnTo>
                  <a:lnTo>
                    <a:pt x="0" y="164016"/>
                  </a:lnTo>
                  <a:close/>
                </a:path>
              </a:pathLst>
            </a:custGeom>
            <a:solidFill>
              <a:srgbClr val="495B7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4042479"/>
            <a:ext cx="7560000" cy="3194326"/>
            <a:chOff x="0" y="0"/>
            <a:chExt cx="2709333" cy="11447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09333" cy="1144774"/>
            </a:xfrm>
            <a:custGeom>
              <a:avLst/>
              <a:gdLst/>
              <a:ahLst/>
              <a:cxnLst/>
              <a:rect l="l" t="t" r="r" b="b"/>
              <a:pathLst>
                <a:path w="2709333" h="1144774">
                  <a:moveTo>
                    <a:pt x="0" y="0"/>
                  </a:moveTo>
                  <a:lnTo>
                    <a:pt x="2709333" y="0"/>
                  </a:lnTo>
                  <a:lnTo>
                    <a:pt x="2709333" y="1144774"/>
                  </a:lnTo>
                  <a:lnTo>
                    <a:pt x="0" y="1144774"/>
                  </a:lnTo>
                  <a:close/>
                </a:path>
              </a:pathLst>
            </a:custGeom>
            <a:solidFill>
              <a:srgbClr val="495B7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747800" y="583359"/>
            <a:ext cx="2424274" cy="242427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495B7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4920437" y="756000"/>
            <a:ext cx="2079000" cy="2078992"/>
            <a:chOff x="0" y="0"/>
            <a:chExt cx="6350000" cy="63499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36113" r="-36113"/>
              </a:stretch>
            </a:blipFill>
          </p:spPr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72877" y="6345022"/>
            <a:ext cx="230357" cy="230357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3847522" y="5069911"/>
            <a:ext cx="1708398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Gestion du temps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47522" y="5498617"/>
            <a:ext cx="1708398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Communication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47522" y="5938237"/>
            <a:ext cx="1708398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Microsoft Office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847522" y="6360488"/>
            <a:ext cx="1708398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Adobe Photoshop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5523136" y="5055561"/>
            <a:ext cx="1503209" cy="201556"/>
            <a:chOff x="0" y="0"/>
            <a:chExt cx="2004279" cy="268741"/>
          </a:xfrm>
        </p:grpSpPr>
        <p:sp>
          <p:nvSpPr>
            <p:cNvPr id="22" name="TextBox 22"/>
            <p:cNvSpPr txBox="1"/>
            <p:nvPr/>
          </p:nvSpPr>
          <p:spPr>
            <a:xfrm>
              <a:off x="1567797" y="-28575"/>
              <a:ext cx="436483" cy="297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51"/>
                </a:lnSpc>
              </a:pPr>
              <a:r>
                <a:rPr lang="en-US" sz="1322">
                  <a:solidFill>
                    <a:srgbClr val="FFFFFF"/>
                  </a:solidFill>
                  <a:latin typeface="Open Sans Light"/>
                </a:rPr>
                <a:t>89%</a:t>
              </a:r>
            </a:p>
          </p:txBody>
        </p:sp>
        <p:grpSp>
          <p:nvGrpSpPr>
            <p:cNvPr id="23" name="Group 23"/>
            <p:cNvGrpSpPr>
              <a:grpSpLocks noChangeAspect="1"/>
            </p:cNvGrpSpPr>
            <p:nvPr/>
          </p:nvGrpSpPr>
          <p:grpSpPr>
            <a:xfrm>
              <a:off x="0" y="59714"/>
              <a:ext cx="1493140" cy="149314"/>
              <a:chOff x="0" y="0"/>
              <a:chExt cx="1270000" cy="1270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-3136" y="-102"/>
                <a:ext cx="1276272" cy="127204"/>
              </a:xfrm>
              <a:custGeom>
                <a:avLst/>
                <a:gdLst/>
                <a:ahLst/>
                <a:cxnLst/>
                <a:rect l="l" t="t" r="r" b="b"/>
                <a:pathLst>
                  <a:path w="1276272" h="127204">
                    <a:moveTo>
                      <a:pt x="66636" y="102"/>
                    </a:moveTo>
                    <a:lnTo>
                      <a:pt x="1209636" y="102"/>
                    </a:lnTo>
                    <a:cubicBezTo>
                      <a:pt x="1232390" y="0"/>
                      <a:pt x="1253459" y="12081"/>
                      <a:pt x="1264866" y="31770"/>
                    </a:cubicBezTo>
                    <a:cubicBezTo>
                      <a:pt x="1276272" y="51459"/>
                      <a:pt x="1276272" y="75745"/>
                      <a:pt x="1264866" y="95434"/>
                    </a:cubicBezTo>
                    <a:cubicBezTo>
                      <a:pt x="1253459" y="115123"/>
                      <a:pt x="1232390" y="127204"/>
                      <a:pt x="12096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-3136" y="-102"/>
                <a:ext cx="1136572" cy="127204"/>
              </a:xfrm>
              <a:custGeom>
                <a:avLst/>
                <a:gdLst/>
                <a:ahLst/>
                <a:cxnLst/>
                <a:rect l="l" t="t" r="r" b="b"/>
                <a:pathLst>
                  <a:path w="1136572" h="127204">
                    <a:moveTo>
                      <a:pt x="66636" y="102"/>
                    </a:moveTo>
                    <a:lnTo>
                      <a:pt x="1069936" y="102"/>
                    </a:lnTo>
                    <a:cubicBezTo>
                      <a:pt x="1092690" y="0"/>
                      <a:pt x="1113759" y="12081"/>
                      <a:pt x="1125166" y="31770"/>
                    </a:cubicBezTo>
                    <a:cubicBezTo>
                      <a:pt x="1136572" y="51459"/>
                      <a:pt x="1136572" y="75745"/>
                      <a:pt x="1125166" y="95434"/>
                    </a:cubicBezTo>
                    <a:cubicBezTo>
                      <a:pt x="1113759" y="115123"/>
                      <a:pt x="1092690" y="127204"/>
                      <a:pt x="10699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03989E"/>
              </a:solidFill>
            </p:spPr>
          </p:sp>
        </p:grpSp>
      </p:grpSp>
      <p:grpSp>
        <p:nvGrpSpPr>
          <p:cNvPr id="26" name="Group 26"/>
          <p:cNvGrpSpPr/>
          <p:nvPr/>
        </p:nvGrpSpPr>
        <p:grpSpPr>
          <a:xfrm>
            <a:off x="5523136" y="5495181"/>
            <a:ext cx="1503209" cy="201556"/>
            <a:chOff x="0" y="0"/>
            <a:chExt cx="2004279" cy="268741"/>
          </a:xfrm>
        </p:grpSpPr>
        <p:sp>
          <p:nvSpPr>
            <p:cNvPr id="27" name="TextBox 27"/>
            <p:cNvSpPr txBox="1"/>
            <p:nvPr/>
          </p:nvSpPr>
          <p:spPr>
            <a:xfrm>
              <a:off x="1567797" y="-28575"/>
              <a:ext cx="436483" cy="297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51"/>
                </a:lnSpc>
              </a:pPr>
              <a:r>
                <a:rPr lang="en-US" sz="1322">
                  <a:solidFill>
                    <a:srgbClr val="FFFFFF"/>
                  </a:solidFill>
                  <a:latin typeface="Open Sans Light"/>
                </a:rPr>
                <a:t>90%</a:t>
              </a:r>
            </a:p>
          </p:txBody>
        </p:sp>
        <p:grpSp>
          <p:nvGrpSpPr>
            <p:cNvPr id="28" name="Group 28"/>
            <p:cNvGrpSpPr>
              <a:grpSpLocks noChangeAspect="1"/>
            </p:cNvGrpSpPr>
            <p:nvPr/>
          </p:nvGrpSpPr>
          <p:grpSpPr>
            <a:xfrm>
              <a:off x="0" y="59714"/>
              <a:ext cx="1493140" cy="149314"/>
              <a:chOff x="0" y="0"/>
              <a:chExt cx="1270000" cy="1270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-3136" y="-102"/>
                <a:ext cx="1276272" cy="127204"/>
              </a:xfrm>
              <a:custGeom>
                <a:avLst/>
                <a:gdLst/>
                <a:ahLst/>
                <a:cxnLst/>
                <a:rect l="l" t="t" r="r" b="b"/>
                <a:pathLst>
                  <a:path w="1276272" h="127204">
                    <a:moveTo>
                      <a:pt x="66636" y="102"/>
                    </a:moveTo>
                    <a:lnTo>
                      <a:pt x="1209636" y="102"/>
                    </a:lnTo>
                    <a:cubicBezTo>
                      <a:pt x="1232390" y="0"/>
                      <a:pt x="1253459" y="12081"/>
                      <a:pt x="1264866" y="31770"/>
                    </a:cubicBezTo>
                    <a:cubicBezTo>
                      <a:pt x="1276272" y="51459"/>
                      <a:pt x="1276272" y="75745"/>
                      <a:pt x="1264866" y="95434"/>
                    </a:cubicBezTo>
                    <a:cubicBezTo>
                      <a:pt x="1253459" y="115123"/>
                      <a:pt x="1232390" y="127204"/>
                      <a:pt x="12096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-3136" y="-102"/>
                <a:ext cx="1149272" cy="127204"/>
              </a:xfrm>
              <a:custGeom>
                <a:avLst/>
                <a:gdLst/>
                <a:ahLst/>
                <a:cxnLst/>
                <a:rect l="l" t="t" r="r" b="b"/>
                <a:pathLst>
                  <a:path w="1149272" h="127204">
                    <a:moveTo>
                      <a:pt x="66636" y="102"/>
                    </a:moveTo>
                    <a:lnTo>
                      <a:pt x="1082636" y="102"/>
                    </a:lnTo>
                    <a:cubicBezTo>
                      <a:pt x="1105390" y="0"/>
                      <a:pt x="1126459" y="12081"/>
                      <a:pt x="1137866" y="31770"/>
                    </a:cubicBezTo>
                    <a:cubicBezTo>
                      <a:pt x="1149272" y="51459"/>
                      <a:pt x="1149272" y="75745"/>
                      <a:pt x="1137866" y="95434"/>
                    </a:cubicBezTo>
                    <a:cubicBezTo>
                      <a:pt x="1126459" y="115123"/>
                      <a:pt x="1105390" y="127204"/>
                      <a:pt x="10826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03989E"/>
              </a:solidFill>
            </p:spPr>
          </p:sp>
        </p:grpSp>
      </p:grpSp>
      <p:grpSp>
        <p:nvGrpSpPr>
          <p:cNvPr id="31" name="Group 31"/>
          <p:cNvGrpSpPr/>
          <p:nvPr/>
        </p:nvGrpSpPr>
        <p:grpSpPr>
          <a:xfrm>
            <a:off x="5523136" y="6368295"/>
            <a:ext cx="1503209" cy="201556"/>
            <a:chOff x="0" y="0"/>
            <a:chExt cx="2004279" cy="268741"/>
          </a:xfrm>
        </p:grpSpPr>
        <p:sp>
          <p:nvSpPr>
            <p:cNvPr id="32" name="TextBox 32"/>
            <p:cNvSpPr txBox="1"/>
            <p:nvPr/>
          </p:nvSpPr>
          <p:spPr>
            <a:xfrm>
              <a:off x="1567797" y="-28575"/>
              <a:ext cx="436483" cy="297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51"/>
                </a:lnSpc>
              </a:pPr>
              <a:r>
                <a:rPr lang="en-US" sz="1322">
                  <a:solidFill>
                    <a:srgbClr val="FFFFFF"/>
                  </a:solidFill>
                  <a:latin typeface="Open Sans Light"/>
                </a:rPr>
                <a:t>77%</a:t>
              </a:r>
            </a:p>
          </p:txBody>
        </p:sp>
        <p:grpSp>
          <p:nvGrpSpPr>
            <p:cNvPr id="33" name="Group 33"/>
            <p:cNvGrpSpPr>
              <a:grpSpLocks noChangeAspect="1"/>
            </p:cNvGrpSpPr>
            <p:nvPr/>
          </p:nvGrpSpPr>
          <p:grpSpPr>
            <a:xfrm>
              <a:off x="0" y="59714"/>
              <a:ext cx="1493140" cy="149314"/>
              <a:chOff x="0" y="0"/>
              <a:chExt cx="1270000" cy="1270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-3136" y="-102"/>
                <a:ext cx="1276272" cy="127204"/>
              </a:xfrm>
              <a:custGeom>
                <a:avLst/>
                <a:gdLst/>
                <a:ahLst/>
                <a:cxnLst/>
                <a:rect l="l" t="t" r="r" b="b"/>
                <a:pathLst>
                  <a:path w="1276272" h="127204">
                    <a:moveTo>
                      <a:pt x="66636" y="102"/>
                    </a:moveTo>
                    <a:lnTo>
                      <a:pt x="1209636" y="102"/>
                    </a:lnTo>
                    <a:cubicBezTo>
                      <a:pt x="1232390" y="0"/>
                      <a:pt x="1253459" y="12081"/>
                      <a:pt x="1264866" y="31770"/>
                    </a:cubicBezTo>
                    <a:cubicBezTo>
                      <a:pt x="1276272" y="51459"/>
                      <a:pt x="1276272" y="75745"/>
                      <a:pt x="1264866" y="95434"/>
                    </a:cubicBezTo>
                    <a:cubicBezTo>
                      <a:pt x="1253459" y="115123"/>
                      <a:pt x="1232390" y="127204"/>
                      <a:pt x="12096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-3136" y="-102"/>
                <a:ext cx="984172" cy="127204"/>
              </a:xfrm>
              <a:custGeom>
                <a:avLst/>
                <a:gdLst/>
                <a:ahLst/>
                <a:cxnLst/>
                <a:rect l="l" t="t" r="r" b="b"/>
                <a:pathLst>
                  <a:path w="984172" h="127204">
                    <a:moveTo>
                      <a:pt x="66636" y="102"/>
                    </a:moveTo>
                    <a:lnTo>
                      <a:pt x="917536" y="102"/>
                    </a:lnTo>
                    <a:cubicBezTo>
                      <a:pt x="940290" y="0"/>
                      <a:pt x="961359" y="12081"/>
                      <a:pt x="972766" y="31770"/>
                    </a:cubicBezTo>
                    <a:cubicBezTo>
                      <a:pt x="984172" y="51459"/>
                      <a:pt x="984172" y="75745"/>
                      <a:pt x="972766" y="95434"/>
                    </a:cubicBezTo>
                    <a:cubicBezTo>
                      <a:pt x="961359" y="115123"/>
                      <a:pt x="940290" y="127204"/>
                      <a:pt x="9175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03989E"/>
              </a:solidFill>
            </p:spPr>
          </p:sp>
        </p:grpSp>
      </p:grpSp>
      <p:grpSp>
        <p:nvGrpSpPr>
          <p:cNvPr id="36" name="Group 36"/>
          <p:cNvGrpSpPr/>
          <p:nvPr/>
        </p:nvGrpSpPr>
        <p:grpSpPr>
          <a:xfrm>
            <a:off x="5523136" y="5934801"/>
            <a:ext cx="1503209" cy="201556"/>
            <a:chOff x="0" y="0"/>
            <a:chExt cx="2004279" cy="268741"/>
          </a:xfrm>
        </p:grpSpPr>
        <p:sp>
          <p:nvSpPr>
            <p:cNvPr id="37" name="TextBox 37"/>
            <p:cNvSpPr txBox="1"/>
            <p:nvPr/>
          </p:nvSpPr>
          <p:spPr>
            <a:xfrm>
              <a:off x="1567797" y="-28575"/>
              <a:ext cx="436483" cy="297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51"/>
                </a:lnSpc>
              </a:pPr>
              <a:r>
                <a:rPr lang="en-US" sz="1322">
                  <a:solidFill>
                    <a:srgbClr val="FFFFFF"/>
                  </a:solidFill>
                  <a:latin typeface="Open Sans Light"/>
                </a:rPr>
                <a:t>92%</a:t>
              </a:r>
            </a:p>
          </p:txBody>
        </p: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0" y="59714"/>
              <a:ext cx="1493140" cy="149314"/>
              <a:chOff x="0" y="0"/>
              <a:chExt cx="1270000" cy="1270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-3136" y="-102"/>
                <a:ext cx="1276272" cy="127204"/>
              </a:xfrm>
              <a:custGeom>
                <a:avLst/>
                <a:gdLst/>
                <a:ahLst/>
                <a:cxnLst/>
                <a:rect l="l" t="t" r="r" b="b"/>
                <a:pathLst>
                  <a:path w="1276272" h="127204">
                    <a:moveTo>
                      <a:pt x="66636" y="102"/>
                    </a:moveTo>
                    <a:lnTo>
                      <a:pt x="1209636" y="102"/>
                    </a:lnTo>
                    <a:cubicBezTo>
                      <a:pt x="1232390" y="0"/>
                      <a:pt x="1253459" y="12081"/>
                      <a:pt x="1264866" y="31770"/>
                    </a:cubicBezTo>
                    <a:cubicBezTo>
                      <a:pt x="1276272" y="51459"/>
                      <a:pt x="1276272" y="75745"/>
                      <a:pt x="1264866" y="95434"/>
                    </a:cubicBezTo>
                    <a:cubicBezTo>
                      <a:pt x="1253459" y="115123"/>
                      <a:pt x="1232390" y="127204"/>
                      <a:pt x="12096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-3136" y="-102"/>
                <a:ext cx="1174672" cy="127204"/>
              </a:xfrm>
              <a:custGeom>
                <a:avLst/>
                <a:gdLst/>
                <a:ahLst/>
                <a:cxnLst/>
                <a:rect l="l" t="t" r="r" b="b"/>
                <a:pathLst>
                  <a:path w="1174672" h="127204">
                    <a:moveTo>
                      <a:pt x="66636" y="102"/>
                    </a:moveTo>
                    <a:lnTo>
                      <a:pt x="1108036" y="102"/>
                    </a:lnTo>
                    <a:cubicBezTo>
                      <a:pt x="1130790" y="0"/>
                      <a:pt x="1151859" y="12081"/>
                      <a:pt x="1163266" y="31770"/>
                    </a:cubicBezTo>
                    <a:cubicBezTo>
                      <a:pt x="1174672" y="51459"/>
                      <a:pt x="1174672" y="75745"/>
                      <a:pt x="1163266" y="95434"/>
                    </a:cubicBezTo>
                    <a:cubicBezTo>
                      <a:pt x="1151859" y="115123"/>
                      <a:pt x="1130790" y="127204"/>
                      <a:pt x="1108036" y="127102"/>
                    </a:cubicBezTo>
                    <a:lnTo>
                      <a:pt x="66636" y="127102"/>
                    </a:lnTo>
                    <a:cubicBezTo>
                      <a:pt x="43882" y="127204"/>
                      <a:pt x="22813" y="115123"/>
                      <a:pt x="11406" y="95434"/>
                    </a:cubicBezTo>
                    <a:cubicBezTo>
                      <a:pt x="0" y="75745"/>
                      <a:pt x="0" y="51459"/>
                      <a:pt x="11406" y="31770"/>
                    </a:cubicBezTo>
                    <a:cubicBezTo>
                      <a:pt x="22813" y="12081"/>
                      <a:pt x="43882" y="0"/>
                      <a:pt x="66636" y="102"/>
                    </a:cubicBezTo>
                    <a:close/>
                  </a:path>
                </a:pathLst>
              </a:custGeom>
              <a:solidFill>
                <a:srgbClr val="03989E"/>
              </a:solidFill>
            </p:spPr>
          </p:sp>
        </p:grpSp>
      </p:grpSp>
      <p:sp>
        <p:nvSpPr>
          <p:cNvPr id="41" name="AutoShape 41"/>
          <p:cNvSpPr/>
          <p:nvPr/>
        </p:nvSpPr>
        <p:spPr>
          <a:xfrm rot="5400000">
            <a:off x="3960475" y="8517127"/>
            <a:ext cx="576088" cy="0"/>
          </a:xfrm>
          <a:prstGeom prst="line">
            <a:avLst/>
          </a:prstGeom>
          <a:ln w="19050" cap="flat">
            <a:solidFill>
              <a:srgbClr val="495B7F"/>
            </a:solidFill>
            <a:prstDash val="solid"/>
            <a:headEnd type="diamond" w="lg" len="lg"/>
            <a:tailEnd type="diamond" w="lg" len="lg"/>
          </a:ln>
        </p:spPr>
      </p:sp>
      <p:sp>
        <p:nvSpPr>
          <p:cNvPr id="42" name="AutoShape 42"/>
          <p:cNvSpPr/>
          <p:nvPr/>
        </p:nvSpPr>
        <p:spPr>
          <a:xfrm rot="5400000">
            <a:off x="3960475" y="9424432"/>
            <a:ext cx="576088" cy="0"/>
          </a:xfrm>
          <a:prstGeom prst="line">
            <a:avLst/>
          </a:prstGeom>
          <a:ln w="19050" cap="flat">
            <a:solidFill>
              <a:srgbClr val="495B7F"/>
            </a:solidFill>
            <a:prstDash val="solid"/>
            <a:headEnd type="diamond" w="lg" len="lg"/>
            <a:tailEnd type="diamond" w="lg" len="lg"/>
          </a:ln>
        </p:spPr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72877" y="5106796"/>
            <a:ext cx="228341" cy="171498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2877" y="5470305"/>
            <a:ext cx="223619" cy="220773"/>
          </a:xfrm>
          <a:prstGeom prst="rect">
            <a:avLst/>
          </a:prstGeom>
        </p:spPr>
      </p:pic>
      <p:pic>
        <p:nvPicPr>
          <p:cNvPr id="45" name="Picture 4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05515" y="5881578"/>
            <a:ext cx="190981" cy="270720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4590702" y="4583161"/>
            <a:ext cx="241960" cy="241960"/>
          </a:xfrm>
          <a:prstGeom prst="rect">
            <a:avLst/>
          </a:prstGeom>
        </p:spPr>
      </p:pic>
      <p:sp>
        <p:nvSpPr>
          <p:cNvPr id="47" name="AutoShape 47"/>
          <p:cNvSpPr/>
          <p:nvPr/>
        </p:nvSpPr>
        <p:spPr>
          <a:xfrm rot="5400000">
            <a:off x="431414" y="9379326"/>
            <a:ext cx="576088" cy="0"/>
          </a:xfrm>
          <a:prstGeom prst="line">
            <a:avLst/>
          </a:prstGeom>
          <a:ln w="19050" cap="flat">
            <a:solidFill>
              <a:srgbClr val="495B7F"/>
            </a:solidFill>
            <a:prstDash val="solid"/>
            <a:headEnd type="diamond" w="lg" len="lg"/>
            <a:tailEnd type="diamond" w="lg" len="lg"/>
          </a:ln>
        </p:spPr>
      </p:sp>
      <p:sp>
        <p:nvSpPr>
          <p:cNvPr id="48" name="AutoShape 48"/>
          <p:cNvSpPr/>
          <p:nvPr/>
        </p:nvSpPr>
        <p:spPr>
          <a:xfrm rot="5400000">
            <a:off x="431414" y="8423980"/>
            <a:ext cx="576088" cy="0"/>
          </a:xfrm>
          <a:prstGeom prst="line">
            <a:avLst/>
          </a:prstGeom>
          <a:ln w="19050" cap="flat">
            <a:solidFill>
              <a:srgbClr val="495B7F"/>
            </a:solidFill>
            <a:prstDash val="solid"/>
            <a:headEnd type="diamond" w="lg" len="lg"/>
            <a:tailEnd type="diamond" w="lg" len="lg"/>
          </a:ln>
        </p:spPr>
      </p:sp>
      <p:pic>
        <p:nvPicPr>
          <p:cNvPr id="49" name="Picture 4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709933" y="7689996"/>
            <a:ext cx="193811" cy="158572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3899573" y="7658356"/>
            <a:ext cx="249034" cy="249034"/>
          </a:xfrm>
          <a:prstGeom prst="rect">
            <a:avLst/>
          </a:prstGeom>
        </p:spPr>
      </p:pic>
      <p:sp>
        <p:nvSpPr>
          <p:cNvPr id="51" name="TextBox 51"/>
          <p:cNvSpPr txBox="1"/>
          <p:nvPr/>
        </p:nvSpPr>
        <p:spPr>
          <a:xfrm>
            <a:off x="2158456" y="2102640"/>
            <a:ext cx="1217722" cy="280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495B7F"/>
                </a:solidFill>
                <a:latin typeface="League Spartan"/>
              </a:rPr>
              <a:t>Profile</a:t>
            </a:r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2088648" y="2126102"/>
            <a:ext cx="197676" cy="197676"/>
          </a:xfrm>
          <a:prstGeom prst="rect">
            <a:avLst/>
          </a:prstGeom>
        </p:spPr>
      </p:pic>
      <p:pic>
        <p:nvPicPr>
          <p:cNvPr id="53" name="Picture 5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044158" y="4507588"/>
            <a:ext cx="224004" cy="317532"/>
          </a:xfrm>
          <a:prstGeom prst="rect">
            <a:avLst/>
          </a:prstGeom>
        </p:spPr>
      </p:pic>
      <p:sp>
        <p:nvSpPr>
          <p:cNvPr id="54" name="TextBox 54"/>
          <p:cNvSpPr txBox="1"/>
          <p:nvPr/>
        </p:nvSpPr>
        <p:spPr>
          <a:xfrm>
            <a:off x="1268162" y="684023"/>
            <a:ext cx="3145861" cy="405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160">
                <a:solidFill>
                  <a:srgbClr val="FFFFFF"/>
                </a:solidFill>
                <a:latin typeface="League Spartan"/>
              </a:rPr>
              <a:t>NOM  Prènom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477796" y="1255707"/>
            <a:ext cx="2726594" cy="323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FFFFFF"/>
                </a:solidFill>
                <a:latin typeface="Space Mono"/>
              </a:rPr>
              <a:t>Titre du poste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756000" y="2495228"/>
            <a:ext cx="3908557" cy="121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0"/>
              </a:lnSpc>
            </a:pPr>
            <a:r>
              <a:rPr lang="en-US" sz="1178">
                <a:solidFill>
                  <a:srgbClr val="495B7F"/>
                </a:solidFill>
                <a:latin typeface="Space Mono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970937" y="5083960"/>
            <a:ext cx="2729942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email@emailpro.com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70937" y="6351616"/>
            <a:ext cx="2375039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@LinkedinProfil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970937" y="5487911"/>
            <a:ext cx="2375039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+123-456-7890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70937" y="5909953"/>
            <a:ext cx="2729942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Space Mono"/>
              </a:rPr>
              <a:t>123 Votre adresse,Ville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030843" y="4554586"/>
            <a:ext cx="1623783" cy="280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League Spartan"/>
              </a:rPr>
              <a:t>Contact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4814413" y="4561251"/>
            <a:ext cx="1891082" cy="280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League Spartan"/>
              </a:rPr>
              <a:t>Compétences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4204390" y="7666771"/>
            <a:ext cx="3304175" cy="240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495B7F"/>
                </a:solidFill>
                <a:latin typeface="League Spartan"/>
              </a:rPr>
              <a:t>EXPERIENCES PROFESSIONNELLES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4560651" y="8222520"/>
            <a:ext cx="2073737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95B7F"/>
                </a:solidFill>
                <a:latin typeface="Space Mono"/>
              </a:rPr>
              <a:t>2015 - 2019 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4560651" y="9088422"/>
            <a:ext cx="2238326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95B7F"/>
                </a:solidFill>
                <a:latin typeface="Space Mono"/>
              </a:rPr>
              <a:t>2019 - 2022 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4560651" y="8443972"/>
            <a:ext cx="2238326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95B7F"/>
                </a:solidFill>
                <a:latin typeface="Space Mono"/>
              </a:rPr>
              <a:t>Titre du poste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4560651" y="9325372"/>
            <a:ext cx="2611423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95B7F"/>
                </a:solidFill>
                <a:latin typeface="Space Mono"/>
              </a:rPr>
              <a:t>Titre du poste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4571809" y="8681478"/>
            <a:ext cx="3136912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95B7F"/>
                </a:solidFill>
                <a:latin typeface="Space Mono Bold"/>
              </a:rPr>
              <a:t>Nom d'entreprise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4571809" y="9547380"/>
            <a:ext cx="2505661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95B7F"/>
                </a:solidFill>
                <a:latin typeface="Space Mono Bold"/>
              </a:rPr>
              <a:t>Nom d'entreprise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960417" y="7636855"/>
            <a:ext cx="1325907" cy="280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495B7F"/>
                </a:solidFill>
                <a:latin typeface="League Spartan"/>
              </a:rPr>
              <a:t>Formation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971935" y="8124885"/>
            <a:ext cx="2461575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95B7F"/>
                </a:solidFill>
                <a:latin typeface="Space Mono Bold"/>
              </a:rPr>
              <a:t>Nom de la formation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71935" y="8491565"/>
            <a:ext cx="2989992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95B7F"/>
                </a:solidFill>
                <a:latin typeface="Space Mono"/>
              </a:rPr>
              <a:t>Université, Ville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971935" y="9080314"/>
            <a:ext cx="2461575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95B7F"/>
                </a:solidFill>
                <a:latin typeface="Space Mono Bold"/>
              </a:rPr>
              <a:t>Nom de la formation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971935" y="9498235"/>
            <a:ext cx="2827184" cy="19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495B7F"/>
                </a:solidFill>
                <a:latin typeface="Space Mono"/>
              </a:rPr>
              <a:t>Université, Ville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Personnalisé</PresentationFormat>
  <Paragraphs>30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Space Mono</vt:lpstr>
      <vt:lpstr>Space Mono Bold</vt:lpstr>
      <vt:lpstr>League Spartan</vt:lpstr>
      <vt:lpstr>Open Sans Light</vt:lpstr>
      <vt:lpstr>Arial</vt:lpstr>
      <vt:lpstr>Calibri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cvs moderne noir blanc et blue vert diférent </dc:title>
  <dc:creator>Soukaina warach; WARACH</dc:creator>
  <cp:keywords>cvprogratuit</cp:keywords>
  <cp:lastModifiedBy>Utilisateur Windows</cp:lastModifiedBy>
  <cp:revision>1</cp:revision>
  <dcterms:created xsi:type="dcterms:W3CDTF">2006-08-16T00:00:00Z</dcterms:created>
  <dcterms:modified xsi:type="dcterms:W3CDTF">2022-08-04T20:41:35Z</dcterms:modified>
  <dc:identifier>DAFILLnWxgs</dc:identifier>
</cp:coreProperties>
</file>